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4AE9F-6821-4CDD-ACDD-C661A559D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385C19-DB3F-4480-BF23-FA995F431D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E1E8B4F-0E11-4431-8687-D1D8BECF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91E1F7-1E54-46F7-9E21-275889E9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9BF48E-AE83-404F-990C-AAB4310B7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6349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B6768-4248-44B3-BAB9-779F85443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92F61AA-356E-4CBE-8636-456FC8546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C82FB4-5DC0-42C3-9D46-830E0698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47C00B-1227-4EA8-BF4E-FF2E3899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D1248C-896F-4D9E-B400-B34CF961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39334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4422B1-63BD-4817-B559-8551B058F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3751D6-7A4B-45A3-BF62-1A7952758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F1F59-C8C1-45D3-B9DF-B514C60B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D8F017-1588-4B3C-8018-23A238F10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987506-FE14-4D29-97BF-A16B0664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9491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052C6-1CDF-49E1-BBB5-2CAE17DF6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7BE7FE-28CF-4BFE-831C-A820F55F5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14E1B3-A196-4D2C-920B-D550636D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AC396B-0FC4-488E-A569-B96F97A0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A8C17E-83D9-41DB-984D-9F2544E7D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3912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D9297-AC0E-41AF-9AE3-42E3BDD9E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52AC4E-C457-4D7E-AC31-BC3964034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FDC646-B3FF-40E8-A7B8-DB70E62D7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B017CE-3169-45FF-94F9-6A35AF8FC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157755-9A82-4566-9694-FC1A913E8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29139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BF949-23F8-433F-87F9-94234789D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B7B9B3-94C8-452B-B23D-276E0FE56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133D8D-7609-414E-BE50-3EDBF7316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40AE03-1B4E-42F9-ABB1-4508E801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D7A61F-852A-4007-A174-1C23BDF6F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1B8BCA-5240-40AA-BA00-A19BCFBA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5875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A98DA-8051-46FF-BB64-6D07F2DD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A04DE81-BBF0-4F59-A82B-80DC695CB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417B83-E466-48EC-B77A-7A8AEE92D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A0F21BA-876F-41CD-9152-C8621F215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B639C4-7E2C-410F-830A-D06D2CAB9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C3E112F-FA94-4E6F-A7DE-4D29DA34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32668A-FAE2-487E-810C-AC0C3857B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27DDF1-4EC1-4963-BD0E-730C0457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2048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4F90C2-A617-45C4-B3E8-72D591D7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47E4ED5-C674-4694-B649-1AEE6607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CD837D0-DB14-4FCA-A1E4-23763095F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B24E09-964E-4085-A9B1-B4135BA6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97540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CA96819-7201-4957-8DA4-48C73733F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44FE14B-8AF1-4DF7-ADAA-4DE6D8DFD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7CC196-6038-4C30-81AD-329FB2D04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8851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491EF2-D22C-40C5-BDFE-831C0E5E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8C4384-94BD-49C5-9DD1-CA2A514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5806AF-3147-457B-88AA-A17B3F157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E0186C-60D1-4DEB-A835-EC56E40E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E6A215-ED56-48D6-9FE4-91B5BB90C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FCB28B-6A06-4DEC-BB79-E947F49FC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4956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B36BD-0FE5-46F0-BD9F-668C90C5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EC05E98-A594-4302-9C97-6C90101B8F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0690B2-7462-4232-86A1-A8F6FBB3F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157ADD-6C1F-4361-893C-832D81E9A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9BE100-DE31-4EF9-A11C-100B953BF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E9E248-2F9A-43E3-A9A2-7212858A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958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FD5534-5E3D-4FE6-84C3-B62F9D61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2385E58-D96C-4249-B0E6-01E9738F3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17C45D-9B1A-4C6B-BBD5-82555B556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4FC49-5A05-448F-A3FF-583053C94426}" type="datetimeFigureOut">
              <a:rPr lang="es-VE" smtClean="0"/>
              <a:t>1/3/2022</a:t>
            </a:fld>
            <a:endParaRPr lang="es-V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76BE74-D4A6-44C7-AA13-840A6E9A4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3F9A63-F1FC-441C-9735-B9D63EBB9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B41C0-71A0-4425-9AC1-74A962D93F52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2777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8643E35C-806B-4A77-B1C5-9300B841C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90F7E21-938C-415A-9322-DCD15D4B2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885" y="942"/>
            <a:ext cx="5937115" cy="685705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99C6BEB-ED54-4171-B85D-70EAF3B8F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775" y="1040471"/>
            <a:ext cx="4878219" cy="47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2888F03-D92B-426C-90AE-6759F697E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 descr="Grupo de personas posando por un foto&#10;&#10;Descripción generada automáticamente">
            <a:extLst>
              <a:ext uri="{FF2B5EF4-FFF2-40B4-BE49-F238E27FC236}">
                <a16:creationId xmlns:a16="http://schemas.microsoft.com/office/drawing/2014/main" id="{8A2502E4-76D0-4444-8478-5DE398741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22" b="56600"/>
          <a:stretch/>
        </p:blipFill>
        <p:spPr>
          <a:xfrm>
            <a:off x="8754894" y="376406"/>
            <a:ext cx="3039083" cy="2960944"/>
          </a:xfrm>
          <a:prstGeom prst="ellipse">
            <a:avLst/>
          </a:prstGeom>
          <a:ln w="60325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6538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F0FAAF-7337-4EC1-AA37-F5DF3915D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71343CC-6B2C-4471-9494-8235FE7E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2" y="231913"/>
            <a:ext cx="1343025" cy="1524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28E22A9-E132-41F3-977F-C7FA16DE2A89}"/>
              </a:ext>
            </a:extLst>
          </p:cNvPr>
          <p:cNvSpPr/>
          <p:nvPr/>
        </p:nvSpPr>
        <p:spPr>
          <a:xfrm>
            <a:off x="136788" y="4076287"/>
            <a:ext cx="1191842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Escuela Básica de las Fuerzas Armadas Nacionales (ESCUBAFAN)</a:t>
            </a:r>
          </a:p>
        </p:txBody>
      </p:sp>
    </p:spTree>
    <p:extLst>
      <p:ext uri="{BB962C8B-B14F-4D97-AF65-F5344CB8AC3E}">
        <p14:creationId xmlns:p14="http://schemas.microsoft.com/office/powerpoint/2010/main" val="2727697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7BA58C4-5E1F-4EC8-A01C-B30AEFFD4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234" y="2843460"/>
            <a:ext cx="4014540" cy="40145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6906A2-679A-4EF0-AB8A-4234EDD2A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93" y="4078032"/>
            <a:ext cx="4137627" cy="277996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EDF2B2B-B5A2-4B1C-AB13-2DD153E4D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8403"/>
            <a:ext cx="4182894" cy="31395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8154DF-2C7A-438A-91B2-6C8E5C100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1"/>
            <a:ext cx="12185774" cy="45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57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09BCBA2-9921-4DB9-A236-25C641AA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466" y="0"/>
            <a:ext cx="4009534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4FDB5CA-2CEA-4D2C-A03C-490B508D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351698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30A7DEE-4085-4D23-9C53-B7CA8DC130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6"/>
          <a:stretch/>
        </p:blipFill>
        <p:spPr>
          <a:xfrm>
            <a:off x="7390615" y="701916"/>
            <a:ext cx="4147191" cy="570096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941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10</Words>
  <Application>Microsoft Office PowerPoint</Application>
  <PresentationFormat>Panorámica</PresentationFormat>
  <Paragraphs>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Office CCS</dc:creator>
  <cp:lastModifiedBy>Office CCS</cp:lastModifiedBy>
  <cp:revision>9</cp:revision>
  <dcterms:created xsi:type="dcterms:W3CDTF">2022-03-01T17:56:54Z</dcterms:created>
  <dcterms:modified xsi:type="dcterms:W3CDTF">2022-03-01T18:39:41Z</dcterms:modified>
</cp:coreProperties>
</file>